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5143500" cy="9144000"/>
  <p:embeddedFontLst>
    <p:embeddedFont>
      <p:font typeface="Montserrat SemiBold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i7FEx2fNcf+rh+P4tMonIk290v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regular.fntdata"/><Relationship Id="rId11" Type="http://schemas.openxmlformats.org/officeDocument/2006/relationships/slide" Target="slides/slide7.xml"/><Relationship Id="rId22" Type="http://schemas.openxmlformats.org/officeDocument/2006/relationships/font" Target="fonts/MontserratSemiBold-italic.fntdata"/><Relationship Id="rId10" Type="http://schemas.openxmlformats.org/officeDocument/2006/relationships/slide" Target="slides/slide6.xml"/><Relationship Id="rId21" Type="http://schemas.openxmlformats.org/officeDocument/2006/relationships/font" Target="fonts/MontserratSemiBold-bold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MontserratSemi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708005ae79_0_7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" name="Google Shape;70;g3708005ae79_0_7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3708005ae79_0_7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08005ae79_0_7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g3708005ae79_0_7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3708005ae79_0_7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08005ae79_0_8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g3708005ae79_0_8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3708005ae79_0_8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708005ae79_0_8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" name="Google Shape;92;g3708005ae79_0_8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3708005ae79_0_8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08005ae79_0_9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g3708005ae79_0_9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3708005ae79_0_9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7086f0b320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37086f0b320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37086f0b320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708005ae79_0_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" name="Google Shape;19;g3708005ae79_0_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g3708005ae79_0_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" name="Google Shape;2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708005ae79_0_2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" name="Google Shape;31;g3708005ae79_0_2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g3708005ae79_0_2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708005ae79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g3708005ae79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" name="Google Shape;39;g3708005ae79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708005ae79_0_3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" name="Google Shape;44;g3708005ae79_0_3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g3708005ae79_0_3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08005ae79_0_5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" name="Google Shape;52;g3708005ae79_0_5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g3708005ae79_0_5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086f0b320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37086f0b320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" name="Google Shape;59;g37086f0b320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08005ae79_0_5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g3708005ae79_0_5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3708005ae79_0_5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2B4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7.jp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"/>
          <p:cNvSpPr txBox="1"/>
          <p:nvPr/>
        </p:nvSpPr>
        <p:spPr>
          <a:xfrm>
            <a:off x="3442500" y="1365250"/>
            <a:ext cx="2259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i="0" lang="en-US" sz="3700" u="none" cap="none" strike="noStrike">
                <a:solidFill>
                  <a:srgbClr val="FBFEF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OwenAI</a:t>
            </a:r>
            <a:endParaRPr i="0" sz="3700" u="none" cap="none" strike="noStrike">
              <a:solidFill>
                <a:srgbClr val="FBFEF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g3708005ae79_0_70" title="Modern Monochromatic Shield Logo With Global Connectivity Design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8400" y="0"/>
            <a:ext cx="621801" cy="62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af71d29a-dd8d-4239-9f88-7648968a62d8.jpg" id="79" name="Google Shape;79;g3708005ae79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3708005ae79_0_76"/>
          <p:cNvSpPr/>
          <p:nvPr/>
        </p:nvSpPr>
        <p:spPr>
          <a:xfrm>
            <a:off x="7469350" y="4680150"/>
            <a:ext cx="1674600" cy="4524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g3708005ae79_0_76" title="Modern Monochromatic Shield Logo With Global Connectivity Design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8400" y="0"/>
            <a:ext cx="621801" cy="6218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3708005ae79_0_76"/>
          <p:cNvSpPr/>
          <p:nvPr/>
        </p:nvSpPr>
        <p:spPr>
          <a:xfrm>
            <a:off x="6239875" y="1068025"/>
            <a:ext cx="2574900" cy="337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3" name="Google Shape;83;g3708005ae79_0_76" title="Monochromatic Shield Logo Representing Technology And Security.png"/>
          <p:cNvPicPr preferRelativeResize="0"/>
          <p:nvPr/>
        </p:nvPicPr>
        <p:blipFill rotWithShape="1">
          <a:blip r:embed="rId5">
            <a:alphaModFix/>
          </a:blip>
          <a:srcRect b="0" l="16991" r="15124" t="0"/>
          <a:stretch/>
        </p:blipFill>
        <p:spPr>
          <a:xfrm>
            <a:off x="6239875" y="768100"/>
            <a:ext cx="2448750" cy="360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3708005ae79_0_82" title="Modern Monochromatic Shield Logo With Global Connectivity Design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8400" y="0"/>
            <a:ext cx="621801" cy="62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3708005ae79_0_88" title="Modern Monochromatic Shield Logo With Global Connectivity Design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8400" y="0"/>
            <a:ext cx="621801" cy="62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3708005ae79_0_94" title="Modern Monochromatic Shield Logo With Global Connectivity Design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8400" y="0"/>
            <a:ext cx="621801" cy="62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37086f0b320_0_36" title="Modern Monochromatic Shield Logo With Global Connectivity Design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8400" y="0"/>
            <a:ext cx="621801" cy="62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g3708005ae79_0_16" title="Modern Monochromatic Shield Logo With Global Connectivity Design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8400" y="0"/>
            <a:ext cx="621801" cy="62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2" title="Modern Monochromatic Shield Logo With Global Connectivity Design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8400" y="0"/>
            <a:ext cx="621801" cy="62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g3708005ae79_0_25"/>
          <p:cNvPicPr preferRelativeResize="0"/>
          <p:nvPr/>
        </p:nvPicPr>
        <p:blipFill rotWithShape="1">
          <a:blip r:embed="rId3">
            <a:alphaModFix/>
          </a:blip>
          <a:srcRect b="0" l="1512" r="1520" t="0"/>
          <a:stretch/>
        </p:blipFill>
        <p:spPr>
          <a:xfrm>
            <a:off x="0" y="0"/>
            <a:ext cx="9144000" cy="513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g3708005ae79_0_25" title="Modern Monochromatic Shield Logo With Global Connectivity Design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8400" y="0"/>
            <a:ext cx="621801" cy="62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g3708005ae79_0_128" title="Modern Monochromatic Shield Logo With Global Connectivity Design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8400" y="0"/>
            <a:ext cx="621801" cy="62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0B17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slide presents two main components:&#10;Business Model Flowchart: This diagram illustrates how the &quot;Owen Platform&quot; connects different stakeholders and processes:&#10;Inputs: &quot;Developers,&quot; &quot;Clients,&quot; and &quot;Agents&quot; all feed into the &quot;Owen Platform.&quot;&#10;Process: From the Owen Platform, the flow moves to &quot;Personalize Education,&quot; then to a &quot;Smart Matching Engine,&quot; and finally culminates in &quot;End-to-End Support.&quot; This suggests a system designed to educate users, match them effectively, and provide comprehensive support.&#10;" id="47" name="Google Shape;47;g3708005ae79_0_31"/>
          <p:cNvPicPr preferRelativeResize="0"/>
          <p:nvPr/>
        </p:nvPicPr>
        <p:blipFill rotWithShape="1">
          <a:blip r:embed="rId3">
            <a:alphaModFix/>
          </a:blip>
          <a:srcRect b="18505" l="67534" r="5293" t="14854"/>
          <a:stretch/>
        </p:blipFill>
        <p:spPr>
          <a:xfrm>
            <a:off x="7458025" y="1057575"/>
            <a:ext cx="1679850" cy="2245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3708005ae79_0_31"/>
          <p:cNvPicPr preferRelativeResize="0"/>
          <p:nvPr/>
        </p:nvPicPr>
        <p:blipFill rotWithShape="1">
          <a:blip r:embed="rId4">
            <a:alphaModFix/>
          </a:blip>
          <a:srcRect b="0" l="9068" r="12547" t="0"/>
          <a:stretch/>
        </p:blipFill>
        <p:spPr>
          <a:xfrm>
            <a:off x="-16200" y="0"/>
            <a:ext cx="739802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g3708005ae79_0_31" title="Modern Monochromatic Shield Logo With Global Connectivity Design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98400" y="0"/>
            <a:ext cx="621801" cy="62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g3708005ae79_0_52" title="Modern Monochromatic Shield Logo With Global Connectivity Design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8400" y="0"/>
            <a:ext cx="621801" cy="62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g3708005ae79_0_58" title="Modern Monochromatic Shield Logo With Global Connectivity Design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8400" y="0"/>
            <a:ext cx="621801" cy="62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g3708005ae79_0_58" title="Modern Monochromatic Shield Logo With Global Connectivity Design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0800" y="152400"/>
            <a:ext cx="621801" cy="62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2025-06-26T21:41:11.449Z</dcterms:created>
  <dc:creator>PptxGenJS</dc:creator>
</cp:coreProperties>
</file>